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2" r:id="rId2"/>
    <p:sldId id="443" r:id="rId3"/>
    <p:sldId id="444" r:id="rId4"/>
    <p:sldId id="445" r:id="rId5"/>
  </p:sldIdLst>
  <p:sldSz cx="9144000" cy="6858000" type="screen4x3"/>
  <p:notesSz cx="7010400" cy="9296400"/>
  <p:custDataLst>
    <p:tags r:id="rId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E60000"/>
    <a:srgbClr val="FE0000"/>
    <a:srgbClr val="FC3030"/>
    <a:srgbClr val="FD8787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98" autoAdjust="0"/>
    <p:restoredTop sz="94731" autoAdjust="0"/>
  </p:normalViewPr>
  <p:slideViewPr>
    <p:cSldViewPr>
      <p:cViewPr varScale="1">
        <p:scale>
          <a:sx n="68" d="100"/>
          <a:sy n="68" d="100"/>
        </p:scale>
        <p:origin x="9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33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AF7C4A40-3452-4D52-B0D8-006552504804}" type="datetimeFigureOut">
              <a:rPr lang="en-US"/>
              <a:pPr>
                <a:defRPr/>
              </a:pPr>
              <a:t>3/4/2018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D33DA74-B1E8-4CBC-9601-F245AE07B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05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B5D27BA7-2265-4690-B95E-B605530E40D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90E8A750-22D3-4FA8-B0EF-BC73E779FA94}" type="slidenum">
              <a:rPr lang="en-US" sz="1200"/>
              <a:pPr algn="r" eaLnBrk="1" hangingPunct="1"/>
              <a:t>1</a:t>
            </a:fld>
            <a:endParaRPr lang="en-US" sz="12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5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F9651-370D-4F5F-90A9-69B3DA92C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8382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37863-5D59-450B-9696-4D2CF3AD8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FA032-E838-4DD4-BD3F-7182912ED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8899-04A1-4325-AFA2-353EA7257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F9A1D-C56E-478B-AB86-AA314EE79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015C2-937F-46D8-9AE6-803ACB5B9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A409-EF8A-4525-8AAC-DCA29F4DC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A716-74F0-43E2-ADDA-25E774CDB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9B157-0D6A-41C0-A50D-5237AF6D5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F18DB-0BC2-49F3-8E8B-AFEF0A3B2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1C596DA-73D9-4AF2-8811-61A97969C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kates@my.centennialcollege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PhilVincent1/fourframe-model" TargetMode="External"/><Relationship Id="rId2" Type="http://schemas.openxmlformats.org/officeDocument/2006/relationships/hyperlink" Target="http://slideplayer.com/slide/5325956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7zpiYM0yNoI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QDJfYPG5H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8-nLW28bCc" TargetMode="External"/><Relationship Id="rId2" Type="http://schemas.openxmlformats.org/officeDocument/2006/relationships/hyperlink" Target="https://www.youtube.com/watch?v=Qg3yuLHvdA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RbXi15v12m8" TargetMode="External"/><Relationship Id="rId4" Type="http://schemas.openxmlformats.org/officeDocument/2006/relationships/hyperlink" Target="https://www.youtube.com/watch?v=X5oI5Ijm4a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457200"/>
            <a:ext cx="7772400" cy="1752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700" dirty="0"/>
              <a:t>Integrated Business Planning</a:t>
            </a:r>
            <a:br>
              <a:rPr lang="en-US" sz="4700" dirty="0"/>
            </a:br>
            <a:r>
              <a:rPr lang="en-US" sz="2600" dirty="0"/>
              <a:t>MGMT 324</a:t>
            </a:r>
            <a:br>
              <a:rPr lang="en-US" sz="2600" dirty="0"/>
            </a:br>
            <a:r>
              <a:rPr lang="en-US" sz="2600" dirty="0"/>
              <a:t>WEEK SIX</a:t>
            </a:r>
            <a:br>
              <a:rPr lang="en-US" sz="2600"/>
            </a:br>
            <a:r>
              <a:rPr lang="en-US" sz="2600"/>
              <a:t>Review Week</a:t>
            </a:r>
            <a:endParaRPr lang="en-US" sz="2600" dirty="0"/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gray">
          <a:xfrm>
            <a:off x="457200" y="2895600"/>
            <a:ext cx="8226425" cy="304800"/>
          </a:xfrm>
          <a:prstGeom prst="rect">
            <a:avLst/>
          </a:prstGeom>
          <a:gradFill rotWithShape="0">
            <a:gsLst>
              <a:gs pos="0">
                <a:srgbClr val="6600CC"/>
              </a:gs>
              <a:gs pos="100000">
                <a:srgbClr val="F6D0F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62000" y="3810000"/>
            <a:ext cx="7772400" cy="1752600"/>
          </a:xfrm>
          <a:prstGeom prst="rect">
            <a:avLst/>
          </a:prstGeom>
        </p:spPr>
        <p:txBody>
          <a:bodyPr bIns="91440" anchor="b"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Susan Kates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/>
              </a:rPr>
              <a:t>skates@my.centennialcollege.ca</a:t>
            </a:r>
            <a:endParaRPr lang="en-US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2766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5908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A3C99-0354-4A61-AE96-7881AEB7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1A9B8-E62A-4FC3-BBC0-870AE1F3B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</a:t>
            </a:r>
          </a:p>
          <a:p>
            <a:r>
              <a:rPr lang="en-CA" dirty="0">
                <a:hlinkClick r:id="rId2"/>
              </a:rPr>
              <a:t>http://slideplayer.com/slide/5325956/</a:t>
            </a:r>
            <a:endParaRPr lang="en-CA" dirty="0"/>
          </a:p>
          <a:p>
            <a:r>
              <a:rPr lang="en-CA" dirty="0">
                <a:hlinkClick r:id="rId3"/>
              </a:rPr>
              <a:t>https://www.slideshare.net/PhilVincent1/fourframe-model</a:t>
            </a:r>
            <a:endParaRPr lang="en-CA" dirty="0"/>
          </a:p>
          <a:p>
            <a:r>
              <a:rPr lang="en-CA" dirty="0">
                <a:hlinkClick r:id="rId4"/>
              </a:rPr>
              <a:t>https://www.youtube.com/watch?v=7zpiYM0yNoI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217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7E1D-6FAE-4BF0-ACC2-34912D26C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895B9-39CE-4AE7-8BE0-8C7BF871B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https://www.youtube.com/watch?v=tQDJfYPG5Ho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262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4BA6-0E35-4BC1-BA15-8B0352FC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41E2D-074F-410C-B095-AEE38745C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Political Frame</a:t>
            </a:r>
            <a:r>
              <a:rPr lang="en-CA" dirty="0"/>
              <a:t> </a:t>
            </a:r>
          </a:p>
          <a:p>
            <a:r>
              <a:rPr lang="en-CA" dirty="0">
                <a:hlinkClick r:id="rId3"/>
              </a:rPr>
              <a:t>Symbolic Frame</a:t>
            </a:r>
            <a:endParaRPr lang="en-CA" dirty="0"/>
          </a:p>
          <a:p>
            <a:r>
              <a:rPr lang="en-CA" dirty="0">
                <a:hlinkClick r:id="rId4"/>
              </a:rPr>
              <a:t>Human Resource Frame</a:t>
            </a:r>
            <a:endParaRPr lang="en-CA" dirty="0"/>
          </a:p>
          <a:p>
            <a:r>
              <a:rPr lang="en-CA" dirty="0">
                <a:hlinkClick r:id="rId5"/>
              </a:rPr>
              <a:t>Structural Frame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39146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4566</TotalTime>
  <Words>82</Words>
  <Application>Microsoft Office PowerPoint</Application>
  <PresentationFormat>On-screen Show (4:3)</PresentationFormat>
  <Paragraphs>18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Tahoma</vt:lpstr>
      <vt:lpstr>Default Design</vt:lpstr>
      <vt:lpstr>Integrated Business Planning MGMT 324 WEEK SIX Review Week</vt:lpstr>
      <vt:lpstr>Review</vt:lpstr>
      <vt:lpstr>Review</vt:lpstr>
      <vt:lpstr>Review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Liz Clarke</dc:creator>
  <cp:lastModifiedBy>Susan Kates</cp:lastModifiedBy>
  <cp:revision>201</cp:revision>
  <cp:lastPrinted>2016-09-13T18:54:26Z</cp:lastPrinted>
  <dcterms:created xsi:type="dcterms:W3CDTF">2011-09-21T16:58:42Z</dcterms:created>
  <dcterms:modified xsi:type="dcterms:W3CDTF">2018-03-04T14:20:09Z</dcterms:modified>
</cp:coreProperties>
</file>